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57" r:id="rId3"/>
    <p:sldId id="270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6858000" type="screen4x3"/>
  <p:notesSz cx="6858000" cy="9144000"/>
  <p:defaultTextStyle>
    <a:lvl1pPr marL="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969" autoAdjust="0"/>
  </p:normalViewPr>
  <p:slideViewPr>
    <p:cSldViewPr>
      <p:cViewPr varScale="1">
        <p:scale>
          <a:sx n="58" d="100"/>
          <a:sy n="58" d="100"/>
        </p:scale>
        <p:origin x="66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54D4857D-62A5-486B-9129-468003D7E020}" type="datetimeFigureOut">
              <a:rPr lang="fr-FR" smtClean="0"/>
              <a:pPr/>
              <a:t>05/01/2015</a:t>
            </a:fld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2EBE4566-6F3A-4CC1-BD6C-9C510D05F12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760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fr-FR" sz="1200"/>
            </a:lvl1pPr>
            <a:extLst/>
          </a:lstStyle>
          <a:p>
            <a:fld id="{2D2EF2CE-B28C-4ED4-8FD0-48BB3F48846A}" type="datetimeFigureOut">
              <a:pPr/>
              <a:t>05/01/2015</a:t>
            </a:fld>
            <a:endParaRPr lang="fr-F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fr-F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Niveau 2</a:t>
            </a:r>
          </a:p>
          <a:p>
            <a:pPr lvl="2"/>
            <a:r>
              <a:rPr lang="fr-FR"/>
              <a:t>Niveau 3</a:t>
            </a:r>
          </a:p>
          <a:p>
            <a:pPr lvl="3"/>
            <a:r>
              <a:rPr lang="fr-FR"/>
              <a:t>Niveau 4</a:t>
            </a:r>
          </a:p>
          <a:p>
            <a:pPr lvl="4"/>
            <a:r>
              <a:rPr lang="fr-FR"/>
              <a:t>Niveau 5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fr-FR" sz="1200"/>
            </a:lvl1pPr>
            <a:extLst/>
          </a:lstStyle>
          <a:p>
            <a:endParaRPr lang="fr-F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fr-FR" sz="1200"/>
            </a:lvl1pPr>
            <a:extLst/>
          </a:lstStyle>
          <a:p>
            <a:fld id="{61807874-5299-41B2-A37A-6AA3547857F4}" type="slidenum"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90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fr-F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757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353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89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fr-F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fr-FR" smtClean="0"/>
              <a:t>Modifiez le style des sous-titres du masque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05/01/2015</a:t>
            </a:fld>
            <a:endParaRPr kumimoji="0" lang="fr-FR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fr-F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Afficher le 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05/01/2015</a:t>
            </a:fld>
            <a:endParaRPr kumimoji="0" lang="fr-FR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fr-FR" smtClean="0"/>
              <a:t>Modifiez le style du titre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05/01/2015</a:t>
            </a:fld>
            <a:endParaRPr kumimoji="0" lang="fr-F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fr-F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fr-FR"/>
              <a:t>Cliquez pour ajouter un titre de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/réponse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05/01/2015</a:t>
            </a:fld>
            <a:endParaRPr kumimoji="0" lang="fr-F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/réponse détaillé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05/01/2015</a:t>
            </a:fld>
            <a:endParaRPr kumimoji="0" lang="fr-FR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fr-F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fr-FR"/>
              <a:t>Cliquez pour ajouter une réponse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fr-FR" i="1" baseline="0"/>
            </a:lvl1pPr>
            <a:extLst/>
          </a:lstStyle>
          <a:p>
            <a:pPr lvl="0"/>
            <a:r>
              <a:rPr kumimoji="0" lang="fr-FR"/>
              <a:t>Cliquez pour ajouter des détails à la réponse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 vrai ou faux (réponse : Vra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05/01/2015</a:t>
            </a:fld>
            <a:endParaRPr kumimoji="0" lang="fr-FR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VRAI</a:t>
            </a:r>
            <a:r>
              <a:rPr kumimoji="0" lang="fr-F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ou FAUX 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fr-F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VRAI </a:t>
            </a:r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ou FAUX ?</a:t>
            </a:r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 vrai ou faux (réponse : Faux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05/01/2015</a:t>
            </a:fld>
            <a:endParaRPr kumimoji="0" lang="fr-FR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fr-F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VRAI</a:t>
            </a:r>
            <a:r>
              <a:rPr kumimoji="0" lang="fr-F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fr-FR" sz="7200">
                <a:solidFill>
                  <a:schemeClr val="tx1">
                    <a:alpha val="40000"/>
                  </a:schemeClr>
                </a:solidFill>
              </a:rPr>
              <a:t>ou FAUX 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VRAI ou </a:t>
            </a:r>
            <a:r>
              <a:rPr kumimoji="0" lang="fr-F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FAUX</a:t>
            </a:r>
            <a:r>
              <a:rPr kumimoji="0" lang="fr-F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 ?</a:t>
            </a:r>
            <a:endParaRPr kumimoji="0"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oix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fr-FR" i="1" baseline="0"/>
            </a:lvl1pPr>
            <a:extLst/>
          </a:lstStyle>
          <a:p>
            <a:r>
              <a:rPr kumimoji="0" lang="fr-FR"/>
              <a:t>Cliquez pour ajouter une question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05/01/2015</a:t>
            </a:fld>
            <a:endParaRPr kumimoji="0" lang="fr-F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A.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incorrecte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incorrecte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incorrecte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incorrecte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fr-FR" i="0" baseline="0"/>
            </a:lvl1pPr>
            <a:extLst/>
          </a:lstStyle>
          <a:p>
            <a:pPr lvl="0"/>
            <a:r>
              <a:rPr kumimoji="0" lang="fr-FR"/>
              <a:t>Cliquez pour ajouter une réponse correcte (puis réorganisez les choix)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B.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C.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D.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fr-FR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rrespondance des élé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fr-FR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l'élément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fr-FR"/>
            </a:lvl1pPr>
            <a:extLst/>
          </a:lstStyle>
          <a:p>
            <a:fld id="{1BEBB2CB-903D-46EF-8227-E770ED8FF514}" type="datetimeFigureOut">
              <a:pPr/>
              <a:t>05/01/2015</a:t>
            </a:fld>
            <a:endParaRPr kumimoji="0" lang="fr-FR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fr-FR"/>
            </a:lvl1pPr>
            <a:lvl2pPr eaLnBrk="1" latinLnBrk="0" hangingPunct="1">
              <a:buFontTx/>
              <a:buChar char="•"/>
              <a:defRPr kumimoji="0" lang="fr-FR"/>
            </a:lvl2pPr>
            <a:lvl3pPr eaLnBrk="1" latinLnBrk="0" hangingPunct="1">
              <a:buFontTx/>
              <a:buChar char="•"/>
              <a:defRPr kumimoji="0" lang="fr-FR"/>
            </a:lvl3pPr>
            <a:lvl4pPr eaLnBrk="1" latinLnBrk="0" hangingPunct="1">
              <a:buFontTx/>
              <a:buChar char="•"/>
              <a:defRPr kumimoji="0" lang="fr-FR"/>
            </a:lvl4pPr>
            <a:lvl5pPr eaLnBrk="1" latinLnBrk="0" hangingPunct="1">
              <a:buFontTx/>
              <a:buChar char="•"/>
              <a:defRPr kumimoji="0" lang="fr-FR"/>
            </a:lvl5pPr>
            <a:extLst/>
          </a:lstStyle>
          <a:p>
            <a:pPr lvl="0"/>
            <a:r>
              <a:rPr kumimoji="0" lang="fr-FR"/>
              <a:t>Cliquez pour ajouter la correspondance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fr-FR" i="1" baseline="0"/>
            </a:lvl1pPr>
            <a:extLst/>
          </a:lstStyle>
          <a:p>
            <a:r>
              <a:rPr kumimoji="0" lang="fr-FR"/>
              <a:t>Cliquez pour taper votre question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pPr/>
              <a:t>‹N°›</a:t>
            </a:fld>
            <a:endParaRPr kumimoji="0" lang="fr-FR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fr-FR" smtClean="0"/>
              <a:t>Modifiez le style du titre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fr-FR" sz="1100"/>
            </a:lvl1pPr>
            <a:extLst/>
          </a:lstStyle>
          <a:p>
            <a:pPr algn="r"/>
            <a:fld id="{8F67D422-08A8-451B-9A67-21962FC4B660}" type="datetimeFigureOut">
              <a:rPr kumimoji="0" lang="fr-FR" sz="1100"/>
              <a:pPr algn="r"/>
              <a:t>05/01/2015</a:t>
            </a:fld>
            <a:endParaRPr kumimoji="0" lang="fr-FR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fr-FR" sz="1200"/>
            </a:lvl1pPr>
            <a:extLst/>
          </a:lstStyle>
          <a:p>
            <a:endParaRPr kumimoji="0" lang="fr-F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fr-FR" sz="1200"/>
            </a:lvl1pPr>
            <a:extLst/>
          </a:lstStyle>
          <a:p>
            <a:fld id="{169B2101-2E9F-420A-91A3-890890D84497}" type="slidenum">
              <a:rPr kumimoji="0" lang="fr-FR" sz="1200"/>
              <a:pPr/>
              <a:t>‹N°›</a:t>
            </a:fld>
            <a:endParaRPr kumimoji="0" lang="fr-FR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fr-FR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fr-F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fr-FR">
          <a:solidFill>
            <a:schemeClr val="tx2"/>
          </a:solidFill>
        </a:defRPr>
      </a:lvl2pPr>
      <a:lvl3pPr eaLnBrk="1" latinLnBrk="0" hangingPunct="1">
        <a:defRPr kumimoji="0" lang="fr-FR">
          <a:solidFill>
            <a:schemeClr val="tx2"/>
          </a:solidFill>
        </a:defRPr>
      </a:lvl3pPr>
      <a:lvl4pPr eaLnBrk="1" latinLnBrk="0" hangingPunct="1">
        <a:defRPr kumimoji="0" lang="fr-FR">
          <a:solidFill>
            <a:schemeClr val="tx2"/>
          </a:solidFill>
        </a:defRPr>
      </a:lvl4pPr>
      <a:lvl5pPr eaLnBrk="1" latinLnBrk="0" hangingPunct="1">
        <a:defRPr kumimoji="0" lang="fr-FR">
          <a:solidFill>
            <a:schemeClr val="tx2"/>
          </a:solidFill>
        </a:defRPr>
      </a:lvl5pPr>
      <a:lvl6pPr eaLnBrk="1" latinLnBrk="0" hangingPunct="1">
        <a:defRPr kumimoji="0" lang="fr-FR">
          <a:solidFill>
            <a:schemeClr val="tx2"/>
          </a:solidFill>
        </a:defRPr>
      </a:lvl6pPr>
      <a:lvl7pPr eaLnBrk="1" latinLnBrk="0" hangingPunct="1">
        <a:defRPr kumimoji="0" lang="fr-FR">
          <a:solidFill>
            <a:schemeClr val="tx2"/>
          </a:solidFill>
        </a:defRPr>
      </a:lvl7pPr>
      <a:lvl8pPr eaLnBrk="1" latinLnBrk="0" hangingPunct="1">
        <a:defRPr kumimoji="0" lang="fr-FR">
          <a:solidFill>
            <a:schemeClr val="tx2"/>
          </a:solidFill>
        </a:defRPr>
      </a:lvl8pPr>
      <a:lvl9pPr eaLnBrk="1" latinLnBrk="0" hangingPunct="1">
        <a:defRPr kumimoji="0" lang="fr-F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fr-F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fr-F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fr-FR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Quizz informatique</a:t>
            </a:r>
            <a:endParaRPr lang="fr-FR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5730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Un microprocesseur d’entrée de gamme suffit pour surfer sur internet, rédiger un courrier ou jouer au solitaire…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078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696200" cy="1371600"/>
          </a:xfrm>
        </p:spPr>
        <p:txBody>
          <a:bodyPr>
            <a:noAutofit/>
          </a:bodyPr>
          <a:lstStyle/>
          <a:p>
            <a:r>
              <a:rPr lang="fr-BE" sz="2500" dirty="0" smtClean="0"/>
              <a:t>Dans un tableau Excel, quelle est la fonction qui permet de compter le nombre de cellules avec un critère défini (ex : combien de cellules contiennent « 4 »)</a:t>
            </a:r>
            <a:endParaRPr lang="fr-BE" sz="25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BE" dirty="0" smtClean="0"/>
              <a:t>JEDETESTELESTABLEURS.NB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>
          <a:xfrm>
            <a:off x="1144176" y="2114550"/>
            <a:ext cx="7086600" cy="457200"/>
          </a:xfrm>
        </p:spPr>
        <p:txBody>
          <a:bodyPr/>
          <a:lstStyle/>
          <a:p>
            <a:r>
              <a:rPr lang="fr-BE" dirty="0" smtClean="0"/>
              <a:t>SOMME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dirty="0" smtClean="0"/>
              <a:t>COMBIEN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BE" dirty="0" smtClean="0"/>
              <a:t>SI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1"/>
          </p:nvPr>
        </p:nvSpPr>
        <p:spPr>
          <a:xfrm>
            <a:off x="1143000" y="4114800"/>
            <a:ext cx="7086600" cy="457200"/>
          </a:xfrm>
        </p:spPr>
        <p:txBody>
          <a:bodyPr/>
          <a:lstStyle/>
          <a:p>
            <a:r>
              <a:rPr lang="fr-BE" dirty="0" smtClean="0"/>
              <a:t>NB.SI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929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 est le rôle de la Carte Mère ?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BE" dirty="0" smtClean="0"/>
              <a:t>Un socle d’interconnexion des composants du PC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>
          <a:xfrm>
            <a:off x="3508921" y="8898260"/>
            <a:ext cx="2880489" cy="839619"/>
          </a:xfrm>
        </p:spPr>
        <p:txBody>
          <a:bodyPr/>
          <a:lstStyle/>
          <a:p>
            <a:endParaRPr lang="fr-BE" dirty="0"/>
          </a:p>
        </p:txBody>
      </p:sp>
      <p:pic>
        <p:nvPicPr>
          <p:cNvPr id="1026" name="Picture 2" descr="http://upload.wikimedia.org/wikipedia/commons/thumb/4/40/ASRock_K7VT4A_Pro_Mainboard.jpg/1024px-ASRock_K7VT4A_Pro_Main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48912"/>
            <a:ext cx="4992489" cy="318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5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 est l’élément qui n’appartient pas à la famille SOFTWARE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BE" dirty="0" err="1" smtClean="0"/>
              <a:t>Itunes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BE" dirty="0" smtClean="0"/>
              <a:t>Facebook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dirty="0" smtClean="0"/>
              <a:t>Microsoft Powerpoint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BE" dirty="0" smtClean="0"/>
              <a:t>Internet Explorer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BE" dirty="0" smtClean="0"/>
              <a:t>CD-ROM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415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Pour améliorer les performances d’un PC, il faut DIMINUER sa mémoire vive RAM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791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Cherchez l’intrus !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BE" dirty="0" smtClean="0"/>
              <a:t>Disque Dur Externe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BE" dirty="0" smtClean="0"/>
              <a:t>Clé USB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>
          <a:xfrm>
            <a:off x="1143000" y="2055556"/>
            <a:ext cx="7086600" cy="457200"/>
          </a:xfrm>
        </p:spPr>
        <p:txBody>
          <a:bodyPr/>
          <a:lstStyle/>
          <a:p>
            <a:r>
              <a:rPr lang="fr-BE" dirty="0" smtClean="0"/>
              <a:t>Carte mémoire SD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BE" dirty="0" smtClean="0"/>
              <a:t>Disque Dur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1"/>
          </p:nvPr>
        </p:nvSpPr>
        <p:spPr>
          <a:xfrm>
            <a:off x="1126695" y="3439391"/>
            <a:ext cx="7086600" cy="457200"/>
          </a:xfrm>
        </p:spPr>
        <p:txBody>
          <a:bodyPr/>
          <a:lstStyle/>
          <a:p>
            <a:r>
              <a:rPr lang="fr-BE" dirty="0" smtClean="0"/>
              <a:t>Poste de travail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418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Que signifie « périphérique » ?</a:t>
            </a:r>
            <a:endParaRPr lang="fr-FR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Téléphérique, en bordure de métropole</a:t>
            </a:r>
            <a:endParaRPr lang="fr-FR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L’électricité circulant dans le processeur</a:t>
            </a:r>
            <a:endParaRPr lang="fr-FR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>
          <a:xfrm>
            <a:off x="1143000" y="2107274"/>
            <a:ext cx="7086600" cy="457200"/>
          </a:xfrm>
        </p:spPr>
        <p:txBody>
          <a:bodyPr/>
          <a:lstStyle>
            <a:extLst/>
          </a:lstStyle>
          <a:p>
            <a:r>
              <a:rPr lang="fr-FR" dirty="0" smtClean="0"/>
              <a:t>Les logiciels installés sur le PC</a:t>
            </a:r>
            <a:endParaRPr lang="fr-FR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lang="fr-FR" dirty="0" smtClean="0"/>
              <a:t>Petite ceinture</a:t>
            </a:r>
            <a:endParaRPr lang="fr-FR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>
          <a:xfrm>
            <a:off x="1143107" y="3453937"/>
            <a:ext cx="7086600" cy="457200"/>
          </a:xfrm>
        </p:spPr>
        <p:txBody>
          <a:bodyPr/>
          <a:lstStyle>
            <a:extLst/>
          </a:lstStyle>
          <a:p>
            <a:r>
              <a:rPr lang="fr-FR" dirty="0" smtClean="0"/>
              <a:t>Les différents composants matériels du PC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11560" y="3861048"/>
            <a:ext cx="8229600" cy="1143000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fr-BE" dirty="0" smtClean="0"/>
              <a:t>L’extension </a:t>
            </a:r>
            <a:r>
              <a:rPr lang="fr-BE" dirty="0"/>
              <a:t>de « c:\Mes documents\vacances-2014.jpg » </a:t>
            </a:r>
            <a:r>
              <a:rPr lang="fr-BE" dirty="0" smtClean="0"/>
              <a:t>est «</a:t>
            </a:r>
            <a:r>
              <a:rPr lang="fr-BE" dirty="0"/>
              <a:t> </a:t>
            </a:r>
            <a:r>
              <a:rPr lang="fr-BE" dirty="0" err="1" smtClean="0"/>
              <a:t>jpg</a:t>
            </a:r>
            <a:r>
              <a:rPr lang="fr-BE" dirty="0" smtClean="0"/>
              <a:t> 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Que signifie « www » ?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BE" dirty="0" smtClean="0"/>
              <a:t>Absolument rien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BE" dirty="0" smtClean="0"/>
              <a:t>Washington World Web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dirty="0" smtClean="0"/>
              <a:t>World Wide Wireless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BE" dirty="0" smtClean="0"/>
              <a:t>Web World Widget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BE" dirty="0" smtClean="0"/>
              <a:t>World Wide Web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337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Quel est l’origine du mot informatique ?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BE" dirty="0" smtClean="0"/>
              <a:t>Information + Téléphérique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>
          <a:xfrm>
            <a:off x="1143000" y="2080099"/>
            <a:ext cx="7086600" cy="457200"/>
          </a:xfrm>
        </p:spPr>
        <p:txBody>
          <a:bodyPr/>
          <a:lstStyle/>
          <a:p>
            <a:r>
              <a:rPr lang="fr-BE" dirty="0" smtClean="0"/>
              <a:t>Information + Electronique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dirty="0" smtClean="0"/>
              <a:t>Information + Technologique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BE" dirty="0" smtClean="0"/>
              <a:t>Information + Technique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1"/>
          </p:nvPr>
        </p:nvSpPr>
        <p:spPr>
          <a:xfrm>
            <a:off x="1143000" y="4137499"/>
            <a:ext cx="7086600" cy="457200"/>
          </a:xfrm>
        </p:spPr>
        <p:txBody>
          <a:bodyPr/>
          <a:lstStyle/>
          <a:p>
            <a:r>
              <a:rPr lang="fr-BE" dirty="0" smtClean="0"/>
              <a:t>Information + Automatique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511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6450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Le système d’exploitation est une interface virtuelle assurant la liaison entre l’utilisateur, le matériel et les programmes…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5775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Qu’est-ce que le HTML ?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BE" dirty="0" smtClean="0"/>
              <a:t>Tout autre chose…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BE" dirty="0" smtClean="0"/>
              <a:t>Un nouveau modèle d’imprimante 3D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dirty="0" smtClean="0"/>
              <a:t>Un système de partage de fichiers via des réseaux sociaux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20"/>
          </p:nvPr>
        </p:nvSpPr>
        <p:spPr>
          <a:xfrm>
            <a:off x="1143000" y="2121824"/>
            <a:ext cx="7086600" cy="457200"/>
          </a:xfrm>
        </p:spPr>
        <p:txBody>
          <a:bodyPr/>
          <a:lstStyle/>
          <a:p>
            <a:r>
              <a:rPr lang="fr-BE" dirty="0" smtClean="0"/>
              <a:t>Un logiciel de messagerie instantanée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21"/>
          </p:nvPr>
        </p:nvSpPr>
        <p:spPr>
          <a:xfrm>
            <a:off x="1164063" y="2743200"/>
            <a:ext cx="7086600" cy="457200"/>
          </a:xfrm>
        </p:spPr>
        <p:txBody>
          <a:bodyPr/>
          <a:lstStyle/>
          <a:p>
            <a:r>
              <a:rPr lang="fr-BE" dirty="0" smtClean="0"/>
              <a:t>Un langage conçu pour représenter des pages web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2023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dirty="0" smtClean="0"/>
              <a:t>Processeur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BE" dirty="0" smtClean="0"/>
              <a:t>Disque dur</a:t>
            </a:r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BE" dirty="0" smtClean="0"/>
              <a:t>Taille de l’écran</a:t>
            </a:r>
            <a:endParaRPr lang="fr-BE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BE" dirty="0" smtClean="0"/>
              <a:t>Résolution d’image</a:t>
            </a:r>
            <a:endParaRPr lang="fr-BE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fr-BE" dirty="0" smtClean="0"/>
              <a:t>Carte son</a:t>
            </a:r>
            <a:endParaRPr lang="fr-BE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BE" dirty="0" smtClean="0"/>
              <a:t>Décibels</a:t>
            </a:r>
            <a:endParaRPr lang="fr-BE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BE" dirty="0" smtClean="0"/>
              <a:t>Pouces</a:t>
            </a:r>
            <a:endParaRPr lang="fr-BE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r-BE" dirty="0" smtClean="0"/>
              <a:t>Mhz</a:t>
            </a:r>
            <a:endParaRPr lang="fr-BE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r-BE" dirty="0" err="1" smtClean="0"/>
              <a:t>Megapixels</a:t>
            </a:r>
            <a:endParaRPr lang="fr-BE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Reliez l’élément à son unité de mesure</a:t>
            </a:r>
            <a:endParaRPr lang="fr-BE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fr-BE" dirty="0" err="1" smtClean="0"/>
              <a:t>Gigaoctets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8570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3429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Microsoft Powerpoint est un « tableur »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2818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A2ACED4-E870-45A9-A795-CEF0168421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Jeu-questionnaire</Template>
  <TotalTime>0</TotalTime>
  <Words>274</Words>
  <Application>Microsoft Office PowerPoint</Application>
  <PresentationFormat>Affichage à l'écran (4:3)</PresentationFormat>
  <Paragraphs>64</Paragraphs>
  <Slides>15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QuizShow</vt:lpstr>
      <vt:lpstr>Quizz informatique</vt:lpstr>
      <vt:lpstr>Que signifie « périphérique » ?</vt:lpstr>
      <vt:lpstr>L’extension de « c:\Mes documents\vacances-2014.jpg » est « jpg »</vt:lpstr>
      <vt:lpstr>Que signifie « www » ?</vt:lpstr>
      <vt:lpstr>Quel est l’origine du mot informatique ?</vt:lpstr>
      <vt:lpstr>Le système d’exploitation est une interface virtuelle assurant la liaison entre l’utilisateur, le matériel et les programmes…</vt:lpstr>
      <vt:lpstr>Qu’est-ce que le HTML ?</vt:lpstr>
      <vt:lpstr>Reliez l’élément à son unité de mesure</vt:lpstr>
      <vt:lpstr>Microsoft Powerpoint est un « tableur » </vt:lpstr>
      <vt:lpstr>Un microprocesseur d’entrée de gamme suffit pour surfer sur internet, rédiger un courrier ou jouer au solitaire…</vt:lpstr>
      <vt:lpstr>Dans un tableau Excel, quelle est la fonction qui permet de compter le nombre de cellules avec un critère défini (ex : combien de cellules contiennent « 4 »)</vt:lpstr>
      <vt:lpstr>Quel est le rôle de la Carte Mère ?</vt:lpstr>
      <vt:lpstr>Quel est l’élément qui n’appartient pas à la famille SOFTWARE</vt:lpstr>
      <vt:lpstr>Pour améliorer les performances d’un PC, il faut DIMINUER sa mémoire vive RAM</vt:lpstr>
      <vt:lpstr>Cherchez l’intrus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2015-01-05T08:29:30Z</dcterms:created>
  <dcterms:modified xsi:type="dcterms:W3CDTF">2015-01-05T11:02:59Z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TC101769299990</vt:lpwstr>
  </property>
</Properties>
</file>